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60C50A-8DAA-445B-9125-9980CEF411A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AD179C-D2FD-4AAA-AAC8-695432C3D9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video" Target="file:///C:\Users\&#1084;&#1072;&#1088;&#1080;&#1088;&#1072;\Desktop\&#1050;&#1083;&#1091;&#1073;%20&#1076;&#1080;&#1089;&#1082;&#1091;&#1089;&#1089;&#1080;&#1086;&#1085;&#1085;&#1099;&#1081;\zoom_0.mp4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84;&#1072;&#1088;&#1080;&#1088;&#1072;\Desktop\&#1050;&#1083;&#1091;&#1073;%20&#1076;&#1080;&#1089;&#1082;&#1091;&#1089;&#1089;&#1080;&#1086;&#1085;&#1085;&#1099;&#1081;\doc398471750_547837844_900906fa95cc689589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Users\&#1084;&#1072;&#1088;&#1080;&#1088;&#1072;\Desktop\&#1050;&#1083;&#1091;&#1073;%20&#1076;&#1080;&#1089;&#1082;&#1091;&#1089;&#1089;&#1080;&#1086;&#1085;&#1085;&#1099;&#1081;\doc398471750_547837566_923b766f78d981465a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Дискуссионный клуб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4071942"/>
            <a:ext cx="2173022" cy="19864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УРСП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929066"/>
            <a:ext cx="2857520" cy="2219325"/>
          </a:xfrm>
          <a:prstGeom prst="rect">
            <a:avLst/>
          </a:prstGeom>
        </p:spPr>
      </p:pic>
      <p:pic>
        <p:nvPicPr>
          <p:cNvPr id="8" name="~PP1447.WAV">
            <a:hlinkClick r:id="" action="ppaction://media"/>
          </p:cNvPr>
          <p:cNvPicPr>
            <a:picLocks noRot="1" noChangeAspect="1"/>
          </p:cNvPicPr>
          <p:nvPr>
            <a:wavAudioFile r:embed="rId2" name="~PP144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Подведем итоги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оц сети польза или вре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2000240"/>
            <a:ext cx="4280129" cy="3029754"/>
          </a:xfrm>
        </p:spPr>
      </p:pic>
      <p:pic>
        <p:nvPicPr>
          <p:cNvPr id="8" name="Рисунок 7" descr="лай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2714644" cy="2678609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143380"/>
            <a:ext cx="2133600" cy="213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«За»социальные сети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– непрерывный и многогранный процесс, который продолжается на протяжении всей жизни человека.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личности всегда была тесно связана с семьей и системой образования. Но в информационном обществе это, как и многое другое, подвергаются трансформации. Наиболее важными факторами социализации становятся сетевые коммуникации.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92618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сайты, форумы на которых молодые люди высказывают своё мнение по поводу различных ситуаций, складывающиеся в мире.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молодые люди не имеют возможности часто общаться со своими друзьями или родственниками, которые находятся далеко от них. Но с помощью Интернета мы можем сократить расстояние одним кликом мыши.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 - это огромная возможность общения.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Итоги: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все участники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получили удовольствие! 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участие!!!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смай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214554"/>
            <a:ext cx="4463219" cy="3429024"/>
          </a:xfrm>
        </p:spPr>
      </p:pic>
    </p:spTree>
    <p:custDataLst>
      <p:tags r:id="rId1"/>
    </p:custDataLst>
  </p:cSld>
  <p:clrMapOvr>
    <a:masterClrMapping/>
  </p:clrMapOvr>
  <p:transition advTm="6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твое мнение?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сети: За или против?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у-ента-с-книгами-вопросите-ьными-знаками-9455758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785926"/>
            <a:ext cx="5588901" cy="4389437"/>
          </a:xfrm>
        </p:spPr>
      </p:pic>
      <p:pic>
        <p:nvPicPr>
          <p:cNvPr id="5" name="Рисунок 4" descr="мальч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714884"/>
            <a:ext cx="3429024" cy="19693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20156" cy="26432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23.04.2020 года прошло заседание Дискуссионного клуба.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встречи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«Социальные сети: ЗА и Против».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Площадкой для проведения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занятия явилась платформа   ZOOM.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- студенты 334 группы и их родители.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Выражаю огромную благодарность, родителям студентов группы 334, которые  смогли принять участие в данном мероприятии.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x-x21vCW1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786190"/>
            <a:ext cx="2452149" cy="2636060"/>
          </a:xfrm>
          <a:prstGeom prst="rect">
            <a:avLst/>
          </a:prstGeom>
        </p:spPr>
      </p:pic>
      <p:pic>
        <p:nvPicPr>
          <p:cNvPr id="4" name="Рисунок 3" descr="IMG_20200422_201420_resized_20200424_111135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357430"/>
            <a:ext cx="3214710" cy="4286279"/>
          </a:xfrm>
          <a:prstGeom prst="rect">
            <a:avLst/>
          </a:prstGeom>
        </p:spPr>
      </p:pic>
      <p:pic>
        <p:nvPicPr>
          <p:cNvPr id="7" name="~PP2105.WAV">
            <a:hlinkClick r:id="" action="ppaction://media"/>
          </p:cNvPr>
          <p:cNvPicPr>
            <a:picLocks noRot="1" noChangeAspect="1"/>
          </p:cNvPicPr>
          <p:nvPr>
            <a:wavAudioFile r:embed="rId2" name="~PP2105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Дискуссионный клуб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 против»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oom_0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428992" y="2857496"/>
            <a:ext cx="4381520" cy="3286140"/>
          </a:xfrm>
          <a:prstGeom prst="rect">
            <a:avLst/>
          </a:prstGeom>
        </p:spPr>
      </p:pic>
      <p:pic>
        <p:nvPicPr>
          <p:cNvPr id="7" name="~PP2101.WAV">
            <a:hlinkClick r:id="" action="ppaction://media"/>
          </p:cNvPr>
          <p:cNvPicPr>
            <a:picLocks noRot="1" noChangeAspect="1"/>
          </p:cNvPicPr>
          <p:nvPr>
            <a:wavAudioFile r:embed="rId3" name="~PP2101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Социальные сети. За и против.</a:t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«Простоты восприятия - вот чего не хватает современному миру!»</a:t>
            </a:r>
          </a:p>
          <a:p>
            <a:endParaRPr lang="ru-RU" dirty="0"/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453972"/>
            <a:ext cx="4038600" cy="3367693"/>
          </a:xfrm>
        </p:spPr>
      </p:pic>
    </p:spTree>
    <p:custDataLst>
      <p:tags r:id="rId1"/>
    </p:custDataLst>
  </p:cSld>
  <p:clrMapOvr>
    <a:masterClrMapping/>
  </p:clrMapOvr>
  <p:transition advTm="6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Осмысление влияния социальных сетей на процесс социализации личности.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вред или польз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0768" y="2143116"/>
            <a:ext cx="4146074" cy="3377424"/>
          </a:xfrm>
        </p:spPr>
      </p:pic>
    </p:spTree>
  </p:cSld>
  <p:clrMapOvr>
    <a:masterClrMapping/>
  </p:clrMapOvr>
  <p:transition advTm="21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Содействие в развитии навыков критического мышления и развития грамотной речи у студентов;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навыков развернутых публичных выступлений 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Проявление и развитие навыков актуализации знаний.</a:t>
            </a:r>
          </a:p>
          <a:p>
            <a:endParaRPr lang="ru-RU" sz="2800" dirty="0"/>
          </a:p>
        </p:txBody>
      </p:sp>
    </p:spTree>
  </p:cSld>
  <p:clrMapOvr>
    <a:masterClrMapping/>
  </p:clrMapOvr>
  <p:transition advTm="129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214422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ХХI век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технического прогресса, век информационных технологий: обмен информацией, общение между людьми, способы построения отношений, поиск работы, да собственно и сама работа, отдых переходят из реального мира в мир виртуальный.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Присутствуя сейчас практически в каждом доме, Интернет - значительно расширяет наши возможности – особенно это касается так называемых социальных сетей, которые в последнее время приобрели колоссальную популярность.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в процессе дискуссии защитить или опровергнуть следующий тезис: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«Социальные сети. За и против».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дискуссии участвуют две команды: команда утверждения (У) и команда отрицания (О).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02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отрицания (О)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2833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нашему мнению длительное пребывание в соц. сетях негативно влияет на социализацию человека: во-первых мы утрачиваем красоту языка и культуру речи, во-вторых- это очень влияет на нашу психику, мы становимся зависимыми от всевозможных чатов, агрессивными, когда не имеем доступа в Интернет.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 виртуальное общение никогда не сможет заменить реальное, и смайлики не смогут заменить наших эмоции и чувств. Может возникнуть проблема одиночества. </a:t>
            </a:r>
          </a:p>
          <a:p>
            <a:endParaRPr lang="ru-RU" dirty="0"/>
          </a:p>
        </p:txBody>
      </p:sp>
      <p:pic>
        <p:nvPicPr>
          <p:cNvPr id="5" name="Содержимое 4" descr="IMG_20200422_190940_resized_20200424_1111337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768" y="428604"/>
            <a:ext cx="1763895" cy="2351860"/>
          </a:xfrm>
        </p:spPr>
      </p:pic>
      <p:pic>
        <p:nvPicPr>
          <p:cNvPr id="6" name="Рисунок 5" descr="IMG_20200424_122908_resized_20200424_111132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0"/>
            <a:ext cx="3333741" cy="2500306"/>
          </a:xfrm>
          <a:prstGeom prst="rect">
            <a:avLst/>
          </a:prstGeom>
        </p:spPr>
      </p:pic>
      <p:pic>
        <p:nvPicPr>
          <p:cNvPr id="7" name="Рисунок 6" descr="IMG_20200422_191009_resized_20200424_1111333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429132"/>
            <a:ext cx="1660934" cy="2214578"/>
          </a:xfrm>
          <a:prstGeom prst="rect">
            <a:avLst/>
          </a:prstGeom>
        </p:spPr>
      </p:pic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Мнение родителей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мама и со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57166"/>
            <a:ext cx="3607675" cy="2405335"/>
          </a:xfrm>
          <a:prstGeom prst="rect">
            <a:avLst/>
          </a:prstGeom>
        </p:spPr>
      </p:pic>
      <p:pic>
        <p:nvPicPr>
          <p:cNvPr id="11" name="doc398471750_547837566_923b766f78d981465a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324099" y="3984624"/>
            <a:ext cx="1158887" cy="1158887"/>
          </a:xfrm>
          <a:prstGeom prst="rect">
            <a:avLst/>
          </a:prstGeom>
        </p:spPr>
      </p:pic>
      <p:pic>
        <p:nvPicPr>
          <p:cNvPr id="12" name="doc398471750_547837844_900906fa95cc689589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6515099" y="3984624"/>
            <a:ext cx="1087449" cy="10874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5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394</Words>
  <Application>Microsoft Office PowerPoint</Application>
  <PresentationFormat>Экран (4:3)</PresentationFormat>
  <Paragraphs>31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Дискуссионный клуб</vt:lpstr>
      <vt:lpstr>23.04.2020 года прошло заседание Дискуссионного клуба.  Тема встречи  «Социальные сети: ЗА и Против». Площадкой для проведения онлайн - занятия явилась платформа   ZOOM. Участники - студенты 334 группы и их родители. Выражаю огромную благодарность, родителям студентов группы 334, которые  смогли принять участие в данном мероприятии. </vt:lpstr>
      <vt:lpstr>Дискуссионный клуб</vt:lpstr>
      <vt:lpstr>Тема: Социальные сети. За и против. </vt:lpstr>
      <vt:lpstr>Цель:</vt:lpstr>
      <vt:lpstr>Задачи:</vt:lpstr>
      <vt:lpstr>Слайд 7</vt:lpstr>
      <vt:lpstr>Команда отрицания (О)</vt:lpstr>
      <vt:lpstr>Мнение родителей</vt:lpstr>
      <vt:lpstr>Подведем итоги</vt:lpstr>
      <vt:lpstr> «За»социальные сети</vt:lpstr>
      <vt:lpstr>Итоги:</vt:lpstr>
      <vt:lpstr>А твое мнение?  Социальные сети: За или против?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Дискуссионный клуб</dc:title>
  <dc:creator>марира</dc:creator>
  <cp:lastModifiedBy>марира</cp:lastModifiedBy>
  <cp:revision>13</cp:revision>
  <dcterms:created xsi:type="dcterms:W3CDTF">2020-04-24T12:07:01Z</dcterms:created>
  <dcterms:modified xsi:type="dcterms:W3CDTF">2020-04-27T11:56:10Z</dcterms:modified>
</cp:coreProperties>
</file>